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65" r:id="rId3"/>
    <p:sldId id="300" r:id="rId4"/>
    <p:sldId id="302" r:id="rId5"/>
    <p:sldId id="289" r:id="rId6"/>
    <p:sldId id="287" r:id="rId7"/>
    <p:sldId id="288" r:id="rId8"/>
    <p:sldId id="304" r:id="rId9"/>
    <p:sldId id="294" r:id="rId10"/>
    <p:sldId id="286" r:id="rId11"/>
    <p:sldId id="290" r:id="rId12"/>
    <p:sldId id="291" r:id="rId13"/>
    <p:sldId id="293" r:id="rId14"/>
    <p:sldId id="295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381B2-73FC-456C-951D-F3613E359F4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73F7-FC8F-43C8-A928-04B0A32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9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E30D-4534-45A0-9CFF-FA843E0A3B8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BDBB-E7A2-4A4E-8225-C4BF8B16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9384" y="-13648"/>
            <a:ext cx="40761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FAUVISM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Avant-Garde Movement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F02E7F36-4A3B-4ADD-A46A-AD35A2FDA8ED}"/>
              </a:ext>
            </a:extLst>
          </p:cNvPr>
          <p:cNvSpPr txBox="1">
            <a:spLocks/>
          </p:cNvSpPr>
          <p:nvPr/>
        </p:nvSpPr>
        <p:spPr>
          <a:xfrm>
            <a:off x="3875964" y="5486399"/>
            <a:ext cx="4644788" cy="1385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Modern Art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BFA-III (Visual Arts)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Incharge: Ms. Sidra Liaqat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Design &amp; Visual Arts, LCWU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7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49"/>
            <a:ext cx="8202304" cy="6884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1488" y="5848740"/>
            <a:ext cx="3330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“Harmony in Red”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(1909)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8202304" y="397513"/>
            <a:ext cx="3807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 Matisse writes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is the art of arranging in a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decorative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 the diverse elements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painter’s command to express his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feelings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cannot copy nature in a servile way; I am forced to interpret nature and submit it to the spirit of the picture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147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" y="94169"/>
            <a:ext cx="10208525" cy="66695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63117" y="5973686"/>
            <a:ext cx="1983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Dance”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(1910)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8793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407021" cy="68697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2558" y="5548489"/>
            <a:ext cx="356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“Interior with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Aubergines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Eggplants”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(1911)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7094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3128" cy="6875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73257" y="5876037"/>
            <a:ext cx="2606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“Piano Lesson”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(1916)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0651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558" cy="68726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6277" y="5848740"/>
            <a:ext cx="3343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“Interior with a Violin”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(1918)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6981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268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6277" y="5876036"/>
            <a:ext cx="5199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“Odalisque with a Tambourine”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(1926)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4099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574" y="1801504"/>
            <a:ext cx="8024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Henri Matisse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(1869 – 1954)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8130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08979" cy="6865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5459" y="5876036"/>
            <a:ext cx="3575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“Woman Reading”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(1896)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6975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1655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20672" y="5876036"/>
            <a:ext cx="3657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“Luxe, Calme et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(1904)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8704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462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36026" y="5876036"/>
            <a:ext cx="3575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“Woman with the Hat”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(1905)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5036026" y="177420"/>
            <a:ext cx="698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explained his approach: “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characterized fauvism was that we rejected imitative colors, and that with pure color we obtain stronger reactions – more striking simultaneous reactions, and there was also the luminosity of our colors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8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513696" cy="6882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9232" y="5876036"/>
            <a:ext cx="5199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“Portrait with the Green Stripe”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(1905)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3902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97" r="474" b="657"/>
          <a:stretch/>
        </p:blipFill>
        <p:spPr>
          <a:xfrm>
            <a:off x="0" y="0"/>
            <a:ext cx="5759355" cy="6861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5836" y="5903331"/>
            <a:ext cx="5199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Open Window”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(1905)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9847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72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44336" y="5848740"/>
            <a:ext cx="2647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Joy of Life”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(1906)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9385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176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84695" y="5548489"/>
            <a:ext cx="2593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“Still Life with a Red Carpet”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(1906)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6065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255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 450 G2</dc:creator>
  <cp:lastModifiedBy>ProBook 450 G2</cp:lastModifiedBy>
  <cp:revision>162</cp:revision>
  <dcterms:created xsi:type="dcterms:W3CDTF">2018-10-28T07:14:42Z</dcterms:created>
  <dcterms:modified xsi:type="dcterms:W3CDTF">2020-09-15T05:51:12Z</dcterms:modified>
</cp:coreProperties>
</file>